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3" autoAdjust="0"/>
    <p:restoredTop sz="94651" autoAdjust="0"/>
  </p:normalViewPr>
  <p:slideViewPr>
    <p:cSldViewPr snapToGrid="0">
      <p:cViewPr>
        <p:scale>
          <a:sx n="100" d="100"/>
          <a:sy n="100" d="100"/>
        </p:scale>
        <p:origin x="-18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0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720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2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0730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4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6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50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2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1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30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96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415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847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8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4CA0A3-E98C-435E-867F-CABDA6143142}" type="datetimeFigureOut">
              <a:rPr lang="en-US" smtClean="0"/>
              <a:t>5/30/2017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A070E87-F66F-460A-8074-CE36DB081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2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1353" y="839585"/>
            <a:ext cx="9177251" cy="606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AGENDA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471352" y="1828801"/>
            <a:ext cx="9177251" cy="3743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1. Understanding on Cloud Computing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Understanding the Azure Service Bus.</a:t>
            </a:r>
          </a:p>
          <a:p>
            <a:endParaRPr lang="en-US" dirty="0" smtClean="0"/>
          </a:p>
          <a:p>
            <a:r>
              <a:rPr lang="en-US" dirty="0" smtClean="0"/>
              <a:t>3. Create Queue/Topic using Azure Portal.</a:t>
            </a:r>
          </a:p>
          <a:p>
            <a:endParaRPr lang="en-US" dirty="0" smtClean="0"/>
          </a:p>
          <a:p>
            <a:r>
              <a:rPr lang="en-US" dirty="0" smtClean="0"/>
              <a:t>4. Demo on Queue using Azure SDK.</a:t>
            </a:r>
          </a:p>
          <a:p>
            <a:endParaRPr lang="en-US" dirty="0" smtClean="0"/>
          </a:p>
          <a:p>
            <a:r>
              <a:rPr lang="en-US" dirty="0" smtClean="0"/>
              <a:t>5. Demo on Topic using Azure SDK.</a:t>
            </a:r>
          </a:p>
          <a:p>
            <a:endParaRPr lang="en-US" dirty="0" smtClean="0"/>
          </a:p>
          <a:p>
            <a:r>
              <a:rPr lang="en-US" dirty="0" smtClean="0"/>
              <a:t>6. Demo on Messages using service bus.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042" y="1068512"/>
            <a:ext cx="9745285" cy="542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6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98" y="693003"/>
            <a:ext cx="9029218" cy="542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6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233" y="497126"/>
            <a:ext cx="9560423" cy="59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67" y="609415"/>
            <a:ext cx="10142894" cy="51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914" y="1157555"/>
            <a:ext cx="8394578" cy="504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73" y="896785"/>
            <a:ext cx="8562653" cy="511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203" y="1465780"/>
            <a:ext cx="8032809" cy="43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65" y="441789"/>
            <a:ext cx="9574791" cy="59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255" y="1250022"/>
            <a:ext cx="8623608" cy="46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7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3783" y="602751"/>
            <a:ext cx="9403192" cy="557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8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on Cloud Computing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98" y="1376737"/>
            <a:ext cx="9759431" cy="53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958" y="698644"/>
            <a:ext cx="9099434" cy="48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62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02" y="1315092"/>
            <a:ext cx="9191569" cy="49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08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3456" y="1139178"/>
            <a:ext cx="8915400" cy="41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5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068" y="1065088"/>
            <a:ext cx="9033549" cy="48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4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272" y="458913"/>
            <a:ext cx="9508395" cy="55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87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736" y="715765"/>
            <a:ext cx="9215507" cy="55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83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252" y="705491"/>
            <a:ext cx="8799255" cy="48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9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322" y="479460"/>
            <a:ext cx="9339431" cy="553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439" y="695217"/>
            <a:ext cx="8842117" cy="48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8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8822" y="602749"/>
            <a:ext cx="9050975" cy="52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on Cloud Computing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133599"/>
            <a:ext cx="9027147" cy="430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0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427" y="602750"/>
            <a:ext cx="8802708" cy="53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05" y="623299"/>
            <a:ext cx="8869943" cy="50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568" y="1206158"/>
            <a:ext cx="8915400" cy="28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4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/>
              <a:t>Service Bus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555" y="1905000"/>
            <a:ext cx="8465906" cy="452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</a:t>
            </a:r>
            <a:r>
              <a:rPr lang="en-US" dirty="0"/>
              <a:t>Service Bus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82229"/>
            <a:ext cx="7907264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Service Bus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153" y="2133600"/>
            <a:ext cx="8373438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076" y="756862"/>
            <a:ext cx="8398657" cy="497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88" y="464907"/>
            <a:ext cx="9714696" cy="5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17" y="883578"/>
            <a:ext cx="9851277" cy="527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222</TotalTime>
  <Words>67</Words>
  <Application>Microsoft Office PowerPoint</Application>
  <PresentationFormat>Widescreen</PresentationFormat>
  <Paragraphs>17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Century Gothic</vt:lpstr>
      <vt:lpstr>Wingdings 3</vt:lpstr>
      <vt:lpstr>Wisp</vt:lpstr>
      <vt:lpstr>PowerPoint Presentation</vt:lpstr>
      <vt:lpstr>Understanding on Cloud Computing</vt:lpstr>
      <vt:lpstr>Understanding on Cloud Computing</vt:lpstr>
      <vt:lpstr>Azure Service Bus</vt:lpstr>
      <vt:lpstr>Azure Service Bus</vt:lpstr>
      <vt:lpstr>Azure Service Bus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Pawan Kumar1</dc:creator>
  <cp:lastModifiedBy>Pawan Kumar1</cp:lastModifiedBy>
  <cp:revision>22</cp:revision>
  <dcterms:created xsi:type="dcterms:W3CDTF">2017-05-30T05:41:10Z</dcterms:created>
  <dcterms:modified xsi:type="dcterms:W3CDTF">2017-05-30T09:23:24Z</dcterms:modified>
</cp:coreProperties>
</file>